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06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078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087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32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87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381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7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578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92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48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330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0BB2-8F47-4934-B497-AAB7AFFA9EB7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B460-B8E1-4FF9-B097-7C2E461E8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93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609600"/>
          </a:xfrm>
        </p:spPr>
        <p:txBody>
          <a:bodyPr/>
          <a:lstStyle/>
          <a:p>
            <a:r>
              <a:rPr lang="en-US" sz="2000" dirty="0" smtClean="0">
                <a:latin typeface="Algerian" panose="04020705040A02060702" pitchFamily="82" charset="0"/>
              </a:rPr>
              <a:t>March Dinner Choices  -All $14</a:t>
            </a:r>
            <a:endParaRPr lang="en-US" sz="2000" dirty="0">
              <a:latin typeface="Algerian" panose="04020705040A02060702" pitchFamily="8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924800" cy="54102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Roasted Turkey Breast** </a:t>
            </a:r>
            <a:r>
              <a:rPr lang="en-US" sz="1400" b="1" dirty="0" smtClean="0"/>
              <a:t>Oven Roasted Turkey  Breast  Marinated in a Sage &amp; Garlic Butter 			sauce,  accompanied by  a Cranberry Relish .  </a:t>
            </a:r>
            <a:r>
              <a:rPr lang="en-US" sz="1400" b="1" dirty="0"/>
              <a:t>Served with 2 Sides &amp; </a:t>
            </a:r>
            <a:r>
              <a:rPr lang="en-US" sz="1400" b="1" dirty="0" smtClean="0"/>
              <a:t>Salad</a:t>
            </a:r>
            <a:endParaRPr lang="en-US" sz="1400" dirty="0"/>
          </a:p>
          <a:p>
            <a:r>
              <a:rPr lang="en-US" sz="2200" b="1" dirty="0" smtClean="0"/>
              <a:t> Fresh Salmon**</a:t>
            </a:r>
            <a:r>
              <a:rPr lang="en-US" b="1" dirty="0" smtClean="0"/>
              <a:t> </a:t>
            </a:r>
            <a:r>
              <a:rPr lang="en-US" sz="1400" b="1" dirty="0"/>
              <a:t>S</a:t>
            </a:r>
            <a:r>
              <a:rPr lang="en-US" sz="1400" b="1" dirty="0" smtClean="0"/>
              <a:t>eared </a:t>
            </a:r>
            <a:r>
              <a:rPr lang="en-US" sz="1400" b="1" dirty="0"/>
              <a:t>to perfection and topped with our </a:t>
            </a:r>
            <a:r>
              <a:rPr lang="en-US" sz="1400" b="1" dirty="0" smtClean="0"/>
              <a:t> Lemon  &amp; White Wine Butter Sauce  with Capers  &amp; fresh Scallions Served </a:t>
            </a:r>
            <a:r>
              <a:rPr lang="en-US" sz="1400" b="1" dirty="0"/>
              <a:t>with 2 Sides </a:t>
            </a:r>
            <a:r>
              <a:rPr lang="en-US" sz="1400" b="1" dirty="0" smtClean="0"/>
              <a:t>&amp; Salad</a:t>
            </a:r>
          </a:p>
          <a:p>
            <a:r>
              <a:rPr lang="en-US" sz="2200" b="1" dirty="0" smtClean="0"/>
              <a:t>Chicken Picatta</a:t>
            </a:r>
            <a:r>
              <a:rPr lang="en-US" b="1" dirty="0" smtClean="0"/>
              <a:t> </a:t>
            </a:r>
            <a:r>
              <a:rPr lang="en-US" sz="1400" b="1" dirty="0" smtClean="0"/>
              <a:t>Tender pan fried  chicken  breast  covered in a </a:t>
            </a:r>
            <a:r>
              <a:rPr lang="en-US" sz="1400" b="1" dirty="0"/>
              <a:t>light  </a:t>
            </a:r>
            <a:r>
              <a:rPr lang="en-US" sz="1400" b="1" dirty="0" smtClean="0"/>
              <a:t>Picatta Sauce  and  served 		over a bed of  Linguine  Pasta &amp; topped with Fresh Parsley &amp; Parmesan Cheese.  </a:t>
            </a:r>
            <a:r>
              <a:rPr lang="en-US" sz="1400" b="1" dirty="0"/>
              <a:t>Served with </a:t>
            </a:r>
            <a:r>
              <a:rPr lang="en-US" sz="1400" b="1" dirty="0" smtClean="0"/>
              <a:t>a Side Salad.</a:t>
            </a:r>
          </a:p>
          <a:p>
            <a:r>
              <a:rPr lang="en-US" sz="2200" b="1" dirty="0" smtClean="0"/>
              <a:t> Shrimp &amp; Parmesan Grits** </a:t>
            </a:r>
            <a:r>
              <a:rPr lang="en-US" sz="1400" b="1" dirty="0" smtClean="0"/>
              <a:t>JoJack’s own Basil Shrimp with Sautéed </a:t>
            </a:r>
            <a:r>
              <a:rPr lang="en-US" sz="1400" b="1" dirty="0"/>
              <a:t>O</a:t>
            </a:r>
            <a:r>
              <a:rPr lang="en-US" sz="1400" b="1" dirty="0" smtClean="0"/>
              <a:t>nions, Roasted 		Red peppers and a Sherry </a:t>
            </a:r>
            <a:r>
              <a:rPr lang="en-US" sz="1400" b="1" dirty="0"/>
              <a:t>C</a:t>
            </a:r>
            <a:r>
              <a:rPr lang="en-US" sz="1400" b="1" dirty="0" smtClean="0"/>
              <a:t>ream </a:t>
            </a:r>
            <a:r>
              <a:rPr lang="en-US" sz="1400" b="1" dirty="0"/>
              <a:t>S</a:t>
            </a:r>
            <a:r>
              <a:rPr lang="en-US" sz="1400" b="1" dirty="0" smtClean="0"/>
              <a:t>auce, all served over  our hearty Stone 	Ground Grits with Parmesan cheese.  Served with  a French Baguette and a Salad </a:t>
            </a:r>
            <a:r>
              <a:rPr lang="en-US" sz="2200" b="1" dirty="0" smtClean="0"/>
              <a:t> </a:t>
            </a:r>
            <a:endParaRPr lang="en-US" sz="2200" b="1" dirty="0"/>
          </a:p>
          <a:p>
            <a:r>
              <a:rPr lang="en-US" sz="2200" b="1" dirty="0" smtClean="0"/>
              <a:t>Rosemary Pork loin**</a:t>
            </a:r>
            <a:r>
              <a:rPr lang="en-US" sz="2200" dirty="0" smtClean="0"/>
              <a:t> </a:t>
            </a:r>
            <a:r>
              <a:rPr lang="en-US" sz="1400" dirty="0" smtClean="0"/>
              <a:t>Roasted Pork Loin marinated in Fresh Rosemary &amp; JoJack’s own Spice Rub.  This Tender Loin is accompanied by Warm Cinnamon Apples, 2 Sides and a Salad.</a:t>
            </a:r>
            <a:endParaRPr lang="en-US" sz="2200" dirty="0"/>
          </a:p>
          <a:p>
            <a:r>
              <a:rPr lang="en-US" sz="2200" b="1" dirty="0" smtClean="0"/>
              <a:t>Beef Brisket** </a:t>
            </a:r>
            <a:r>
              <a:rPr lang="en-US" sz="1400" b="1" dirty="0" smtClean="0"/>
              <a:t>Tender &amp; Lean Beef Brisket  Roasted  in a </a:t>
            </a:r>
            <a:r>
              <a:rPr lang="en-US" sz="1400" b="1" dirty="0"/>
              <a:t>S</a:t>
            </a:r>
            <a:r>
              <a:rPr lang="en-US" sz="1400" b="1" dirty="0" smtClean="0"/>
              <a:t>mokey Marinade and served  on a bed of Sweet Cabbage St. Patty’s Fried Potatoes, Sweet Potatoes and Rutabaga. </a:t>
            </a:r>
            <a:endParaRPr lang="en-US" sz="22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**Gluten-free</a:t>
            </a:r>
            <a:endParaRPr lang="en-US" sz="1800" b="1" dirty="0"/>
          </a:p>
        </p:txBody>
      </p:sp>
      <p:pic>
        <p:nvPicPr>
          <p:cNvPr id="1026" name="Picture 2" descr="C:\Users\Owner\AppData\Local\Microsoft\Windows\Temporary Internet Files\Content.IE5\GZL6BFHX\vine_leftt_green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762000" cy="85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Temporary Internet Files\Content.IE5\GZL6BFHX\vine_leftt_green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01361"/>
            <a:ext cx="620679" cy="69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150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lgerian" panose="04020705040A02060702" pitchFamily="82" charset="0"/>
              </a:rPr>
              <a:t>March Dinner Side Choices</a:t>
            </a:r>
            <a:endParaRPr lang="en-US" sz="2000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Garlic Mashed Potatoes-</a:t>
            </a:r>
            <a:r>
              <a:rPr lang="en-US" sz="1400" b="1" dirty="0" smtClean="0"/>
              <a:t> Potatoes dressed with Garlic and spices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Brown Sugar Sweet Potatoes –</a:t>
            </a:r>
            <a:r>
              <a:rPr lang="en-US" sz="1400" b="1" dirty="0" smtClean="0"/>
              <a:t>Tender Sweet </a:t>
            </a:r>
            <a:r>
              <a:rPr lang="en-US" sz="1400" b="1" dirty="0"/>
              <a:t>P</a:t>
            </a:r>
            <a:r>
              <a:rPr lang="en-US" sz="1400" b="1" dirty="0" smtClean="0"/>
              <a:t>otatoes Sautéed in Brown sugar &amp; Butter (GF)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Sweet Cabbage- </a:t>
            </a:r>
            <a:r>
              <a:rPr lang="en-US" sz="1400" b="1" dirty="0" smtClean="0"/>
              <a:t>Sweet Green Cabbage sautéed with Butter &amp; Spices (GF)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Sage Stuffing – </a:t>
            </a:r>
            <a:r>
              <a:rPr lang="en-US" sz="1400" b="1" dirty="0" smtClean="0"/>
              <a:t>A Homemade bread Stuffing with Pepper and Sage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 Braised Root Vegetables – </a:t>
            </a:r>
            <a:r>
              <a:rPr lang="en-US" sz="1400" b="1" dirty="0" smtClean="0"/>
              <a:t>A Delicious Combination of Potatoes  &amp; Rutabaga (GF)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Broccolini</a:t>
            </a:r>
            <a:r>
              <a:rPr lang="en-US" sz="1400" b="1" dirty="0" smtClean="0"/>
              <a:t>- </a:t>
            </a:r>
            <a:r>
              <a:rPr lang="en-US" sz="1400" b="1" dirty="0" err="1" smtClean="0"/>
              <a:t>Sauteed</a:t>
            </a:r>
            <a:r>
              <a:rPr lang="en-US" sz="1400" b="1" dirty="0" smtClean="0"/>
              <a:t> and cooked to a tender crisp (GF)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Salad with Apples and Walnuts-</a:t>
            </a:r>
            <a:r>
              <a:rPr lang="en-US" sz="1400" b="1" dirty="0" smtClean="0"/>
              <a:t>  Fresh sliced apples and walnuts on a bed of greens with a  sweet &amp; tangy Balsamic Glaze</a:t>
            </a:r>
            <a:r>
              <a:rPr lang="en-US" b="1" dirty="0" smtClean="0"/>
              <a:t> </a:t>
            </a:r>
            <a:r>
              <a:rPr lang="en-US" sz="1400" b="1" dirty="0" smtClean="0"/>
              <a:t>(GF)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400" b="1" smtClean="0"/>
              <a:t>Gluten-free (GF)</a:t>
            </a:r>
            <a:endParaRPr lang="en-US" sz="1400" b="1" dirty="0" smtClean="0"/>
          </a:p>
        </p:txBody>
      </p:sp>
      <p:pic>
        <p:nvPicPr>
          <p:cNvPr id="2050" name="Picture 2" descr="C:\Users\Owner\AppData\Local\Microsoft\Windows\Temporary Internet Files\Content.IE5\GZL6BFHX\vine_leftt_green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756494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AppData\Local\Microsoft\Windows\Temporary Internet Files\Content.IE5\GZL6BFHX\vine_leftt_green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3453929">
            <a:off x="4382443" y="5334000"/>
            <a:ext cx="89173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355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342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March Dinner Choices  -All $14</vt:lpstr>
      <vt:lpstr>March Dinner Side Choices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Dinner Choices</dc:title>
  <dc:creator>Owner</dc:creator>
  <cp:lastModifiedBy>Formation</cp:lastModifiedBy>
  <cp:revision>13</cp:revision>
  <cp:lastPrinted>2015-03-02T15:46:42Z</cp:lastPrinted>
  <dcterms:created xsi:type="dcterms:W3CDTF">2015-03-12T17:54:56Z</dcterms:created>
  <dcterms:modified xsi:type="dcterms:W3CDTF">2015-03-12T17:56:24Z</dcterms:modified>
</cp:coreProperties>
</file>